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2165271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Explore el mundo de los hooks y el useState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6319599" y="49981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Descubra cómo los hooks son una de las características más emocionantes de React. Aprenda cómo utilizar el useState para gestionar el estado en sus proyectos de React.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858798"/>
            <a:ext cx="56159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¿Qué son los hooks?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1997512"/>
            <a:ext cx="93816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Los hooks son funciones que permiten utilizar el estado y otras características de React sin necesidad de escribir una clase. Con los hooks, se puede reutilizar la lógica del estado y hacer que el código sea más limpio y sencillo.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2624376" y="3313628"/>
            <a:ext cx="4579739" cy="2095143"/>
          </a:xfrm>
          <a:prstGeom prst="roundRect">
            <a:avLst>
              <a:gd name="adj" fmla="val 2619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854166" y="354341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Personalizables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854166" y="4112776"/>
            <a:ext cx="4120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Los hooks son totalmente personalizables y permiten definir nuestras propias características.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313628"/>
            <a:ext cx="4579739" cy="2095143"/>
          </a:xfrm>
          <a:prstGeom prst="roundRect">
            <a:avLst>
              <a:gd name="adj" fmla="val 2619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656076" y="354341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Fáciles de usar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7656076" y="4112776"/>
            <a:ext cx="4120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La sintaxis de los hooks es clara e intuitiva, lo que los hace muy fáciles de utilizar.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624376" y="5630942"/>
            <a:ext cx="9381649" cy="1739741"/>
          </a:xfrm>
          <a:prstGeom prst="roundRect">
            <a:avLst>
              <a:gd name="adj" fmla="val 3154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854166" y="5860733"/>
            <a:ext cx="38404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Mejora la calidad del código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2854166" y="6430089"/>
            <a:ext cx="892206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Los hooks eliminan la necesidad de escribir código repetitivo, lo que hace que el código sea más limpio y fácil de entender.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1214199"/>
            <a:ext cx="78943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La función del hook useState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2352913"/>
            <a:ext cx="93816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useState es un hook que permite utilizar el estado en una función de componente en React. Con el useState, se puede actualizar el estado de la aplicación en respuesta a eventos del usuario u otros cambios.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2624376" y="3669030"/>
            <a:ext cx="4579739" cy="1739741"/>
          </a:xfrm>
          <a:prstGeom prst="roundRect">
            <a:avLst>
              <a:gd name="adj" fmla="val 3154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854166" y="3898821"/>
            <a:ext cx="3749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Cambia el estado sin clases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854166" y="4468178"/>
            <a:ext cx="4120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Con el useState, se puede actualizar el estado sin definir una clase.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669030"/>
            <a:ext cx="4579739" cy="1739741"/>
          </a:xfrm>
          <a:prstGeom prst="roundRect">
            <a:avLst>
              <a:gd name="adj" fmla="val 3154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656076" y="3898821"/>
            <a:ext cx="2872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Fácilmente adaptable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7656076" y="4468178"/>
            <a:ext cx="4120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useState es fácilmente adaptable a cualquier proyecto de React.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624376" y="5630942"/>
            <a:ext cx="9381649" cy="1384340"/>
          </a:xfrm>
          <a:prstGeom prst="roundRect">
            <a:avLst>
              <a:gd name="adj" fmla="val 3963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854166" y="5860733"/>
            <a:ext cx="2689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Facilita el desarrollo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2854166" y="6430089"/>
            <a:ext cx="892206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useState hace que el desarrollo sea más rápido y fácil para cualquier nivel de experiencia.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962739"/>
            <a:ext cx="56007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Sintaxis del useState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2101453"/>
            <a:ext cx="93816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useState tiene una sintaxis muy sencilla. Solo se necesita un parámetro para inicializar el estado y la función useState devuelve una matriz con dos elementos: el valor actual del estado y una función para modificarlo.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2624376" y="5342215"/>
            <a:ext cx="9381649" cy="44410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7" name="Shape 4"/>
          <p:cNvSpPr/>
          <p:nvPr/>
        </p:nvSpPr>
        <p:spPr>
          <a:xfrm>
            <a:off x="4891980" y="5342215"/>
            <a:ext cx="44410" cy="777597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8" name="Shape 5"/>
          <p:cNvSpPr/>
          <p:nvPr/>
        </p:nvSpPr>
        <p:spPr>
          <a:xfrm>
            <a:off x="4664273" y="5092303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3226" y="5133975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3230166" y="6342102"/>
            <a:ext cx="3368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Importación del useState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846546" y="6911459"/>
            <a:ext cx="413539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import React, {useState} from 'react';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292876" y="4564618"/>
            <a:ext cx="44410" cy="777597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13" name="Shape 10"/>
          <p:cNvSpPr/>
          <p:nvPr/>
        </p:nvSpPr>
        <p:spPr>
          <a:xfrm>
            <a:off x="7065169" y="5092303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216021" y="5133975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5703451" y="3417570"/>
            <a:ext cx="32232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Inicialización del estado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5247442" y="3986927"/>
            <a:ext cx="413539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const [state, setState] = useState(initialState);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9693890" y="5342215"/>
            <a:ext cx="44410" cy="777597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18" name="Shape 15"/>
          <p:cNvSpPr/>
          <p:nvPr/>
        </p:nvSpPr>
        <p:spPr>
          <a:xfrm>
            <a:off x="9466183" y="5092303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620845" y="513397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8485465" y="6342102"/>
            <a:ext cx="24612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Acceder al estado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7648456" y="6911459"/>
            <a:ext cx="413539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&lt;p&gt;El valor actual del estado es: {state}&lt;/p&gt;</a:t>
            </a:r>
            <a:endParaRPr lang="en-US" sz="1750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121343" y="548283"/>
            <a:ext cx="7520940" cy="6206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88"/>
              </a:lnSpc>
              <a:buNone/>
            </a:pPr>
            <a:r>
              <a:rPr lang="en-US" sz="3911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Ventajas de utilizar el useState</a:t>
            </a:r>
            <a:endParaRPr lang="en-US" sz="3911" dirty="0"/>
          </a:p>
        </p:txBody>
      </p:sp>
      <p:sp>
        <p:nvSpPr>
          <p:cNvPr id="5" name="Text 2"/>
          <p:cNvSpPr/>
          <p:nvPr/>
        </p:nvSpPr>
        <p:spPr>
          <a:xfrm>
            <a:off x="3121343" y="1566148"/>
            <a:ext cx="8387596" cy="63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03"/>
              </a:lnSpc>
              <a:buNone/>
            </a:pPr>
            <a:r>
              <a:rPr lang="en-US" sz="156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useState tiene muchas ventajas en comparación con otros métodos para gestionar el estado en React. Aquí hay algunas de las más destacadas:</a:t>
            </a:r>
            <a:endParaRPr lang="en-US" sz="1564" dirty="0"/>
          </a:p>
        </p:txBody>
      </p:sp>
      <p:sp>
        <p:nvSpPr>
          <p:cNvPr id="6" name="Shape 3"/>
          <p:cNvSpPr/>
          <p:nvPr/>
        </p:nvSpPr>
        <p:spPr>
          <a:xfrm>
            <a:off x="7295317" y="2424946"/>
            <a:ext cx="39648" cy="5256252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7" name="Shape 4"/>
          <p:cNvSpPr/>
          <p:nvPr/>
        </p:nvSpPr>
        <p:spPr>
          <a:xfrm>
            <a:off x="7538561" y="2783741"/>
            <a:ext cx="695206" cy="39648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8" name="Shape 5"/>
          <p:cNvSpPr/>
          <p:nvPr/>
        </p:nvSpPr>
        <p:spPr>
          <a:xfrm>
            <a:off x="7091601" y="2580203"/>
            <a:ext cx="446961" cy="446961"/>
          </a:xfrm>
          <a:prstGeom prst="roundRect">
            <a:avLst>
              <a:gd name="adj" fmla="val 12275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257931" y="2617470"/>
            <a:ext cx="114300" cy="3724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33"/>
              </a:lnSpc>
              <a:buNone/>
            </a:pPr>
            <a:r>
              <a:rPr lang="en-US" sz="2346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346" dirty="0"/>
          </a:p>
        </p:txBody>
      </p:sp>
      <p:sp>
        <p:nvSpPr>
          <p:cNvPr id="10" name="Text 7"/>
          <p:cNvSpPr/>
          <p:nvPr/>
        </p:nvSpPr>
        <p:spPr>
          <a:xfrm>
            <a:off x="8407598" y="2623542"/>
            <a:ext cx="1986439" cy="3103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44"/>
              </a:lnSpc>
              <a:buNone/>
            </a:pPr>
            <a:r>
              <a:rPr lang="en-US" sz="1955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Flexibilidad</a:t>
            </a:r>
            <a:endParaRPr lang="en-US" sz="1955" dirty="0"/>
          </a:p>
        </p:txBody>
      </p:sp>
      <p:sp>
        <p:nvSpPr>
          <p:cNvPr id="11" name="Text 8"/>
          <p:cNvSpPr/>
          <p:nvPr/>
        </p:nvSpPr>
        <p:spPr>
          <a:xfrm>
            <a:off x="8407598" y="3132534"/>
            <a:ext cx="3101340" cy="9529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03"/>
              </a:lnSpc>
              <a:buNone/>
            </a:pPr>
            <a:r>
              <a:rPr lang="en-US" sz="156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useState es flexible y se puede utilizar en cualquier proyecto de React sin problemas.</a:t>
            </a:r>
            <a:endParaRPr lang="en-US" sz="1564" dirty="0"/>
          </a:p>
        </p:txBody>
      </p:sp>
      <p:sp>
        <p:nvSpPr>
          <p:cNvPr id="12" name="Shape 9"/>
          <p:cNvSpPr/>
          <p:nvPr/>
        </p:nvSpPr>
        <p:spPr>
          <a:xfrm>
            <a:off x="6396395" y="3776841"/>
            <a:ext cx="695206" cy="39648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13" name="Shape 10"/>
          <p:cNvSpPr/>
          <p:nvPr/>
        </p:nvSpPr>
        <p:spPr>
          <a:xfrm>
            <a:off x="7091601" y="3573304"/>
            <a:ext cx="446961" cy="446961"/>
          </a:xfrm>
          <a:prstGeom prst="roundRect">
            <a:avLst>
              <a:gd name="adj" fmla="val 12275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227451" y="3610570"/>
            <a:ext cx="175260" cy="3724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33"/>
              </a:lnSpc>
              <a:buNone/>
            </a:pPr>
            <a:r>
              <a:rPr lang="en-US" sz="2346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346" dirty="0"/>
          </a:p>
        </p:txBody>
      </p:sp>
      <p:sp>
        <p:nvSpPr>
          <p:cNvPr id="15" name="Text 12"/>
          <p:cNvSpPr/>
          <p:nvPr/>
        </p:nvSpPr>
        <p:spPr>
          <a:xfrm>
            <a:off x="4236125" y="3616643"/>
            <a:ext cx="1986439" cy="3103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444"/>
              </a:lnSpc>
              <a:buNone/>
            </a:pPr>
            <a:r>
              <a:rPr lang="en-US" sz="1955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Escalabilidad</a:t>
            </a:r>
            <a:endParaRPr lang="en-US" sz="1955" dirty="0"/>
          </a:p>
        </p:txBody>
      </p:sp>
      <p:sp>
        <p:nvSpPr>
          <p:cNvPr id="16" name="Text 13"/>
          <p:cNvSpPr/>
          <p:nvPr/>
        </p:nvSpPr>
        <p:spPr>
          <a:xfrm>
            <a:off x="3121343" y="4125635"/>
            <a:ext cx="3101221" cy="9529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503"/>
              </a:lnSpc>
              <a:buNone/>
            </a:pPr>
            <a:r>
              <a:rPr lang="en-US" sz="156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useState es escalable y puede manejar proyectos grandes sin problemas.</a:t>
            </a:r>
            <a:endParaRPr lang="en-US" sz="1564" dirty="0"/>
          </a:p>
        </p:txBody>
      </p:sp>
      <p:sp>
        <p:nvSpPr>
          <p:cNvPr id="17" name="Shape 14"/>
          <p:cNvSpPr/>
          <p:nvPr/>
        </p:nvSpPr>
        <p:spPr>
          <a:xfrm>
            <a:off x="7538561" y="4841498"/>
            <a:ext cx="695206" cy="39648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18" name="Shape 15"/>
          <p:cNvSpPr/>
          <p:nvPr/>
        </p:nvSpPr>
        <p:spPr>
          <a:xfrm>
            <a:off x="7091601" y="4637961"/>
            <a:ext cx="446961" cy="446961"/>
          </a:xfrm>
          <a:prstGeom prst="roundRect">
            <a:avLst>
              <a:gd name="adj" fmla="val 12275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227451" y="4675227"/>
            <a:ext cx="175260" cy="3724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33"/>
              </a:lnSpc>
              <a:buNone/>
            </a:pPr>
            <a:r>
              <a:rPr lang="en-US" sz="2346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346" dirty="0"/>
          </a:p>
        </p:txBody>
      </p:sp>
      <p:sp>
        <p:nvSpPr>
          <p:cNvPr id="20" name="Text 17"/>
          <p:cNvSpPr/>
          <p:nvPr/>
        </p:nvSpPr>
        <p:spPr>
          <a:xfrm>
            <a:off x="8407598" y="4681299"/>
            <a:ext cx="3101340" cy="620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44"/>
              </a:lnSpc>
              <a:buNone/>
            </a:pPr>
            <a:r>
              <a:rPr lang="en-US" sz="1955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Más sencillo que las clases</a:t>
            </a:r>
            <a:endParaRPr lang="en-US" sz="1955" dirty="0"/>
          </a:p>
        </p:txBody>
      </p:sp>
      <p:sp>
        <p:nvSpPr>
          <p:cNvPr id="21" name="Text 18"/>
          <p:cNvSpPr/>
          <p:nvPr/>
        </p:nvSpPr>
        <p:spPr>
          <a:xfrm>
            <a:off x="8407598" y="5500687"/>
            <a:ext cx="3101340" cy="9529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03"/>
              </a:lnSpc>
              <a:buNone/>
            </a:pPr>
            <a:r>
              <a:rPr lang="en-US" sz="156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useState es más sencillo que las clases y hace que el código sea más legible.</a:t>
            </a:r>
            <a:endParaRPr lang="en-US" sz="1564" dirty="0"/>
          </a:p>
        </p:txBody>
      </p:sp>
      <p:sp>
        <p:nvSpPr>
          <p:cNvPr id="22" name="Shape 19"/>
          <p:cNvSpPr/>
          <p:nvPr/>
        </p:nvSpPr>
        <p:spPr>
          <a:xfrm>
            <a:off x="6396395" y="6025575"/>
            <a:ext cx="695206" cy="39648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23" name="Shape 20"/>
          <p:cNvSpPr/>
          <p:nvPr/>
        </p:nvSpPr>
        <p:spPr>
          <a:xfrm>
            <a:off x="7091601" y="5822037"/>
            <a:ext cx="446961" cy="446961"/>
          </a:xfrm>
          <a:prstGeom prst="roundRect">
            <a:avLst>
              <a:gd name="adj" fmla="val 12275"/>
            </a:avLst>
          </a:prstGeom>
          <a:solidFill>
            <a:srgbClr val="542C49"/>
          </a:solidFill>
          <a:ln w="7620">
            <a:solidFill>
              <a:srgbClr val="643557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7223641" y="5859304"/>
            <a:ext cx="182880" cy="3724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33"/>
              </a:lnSpc>
              <a:buNone/>
            </a:pPr>
            <a:r>
              <a:rPr lang="en-US" sz="2346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4</a:t>
            </a:r>
            <a:endParaRPr lang="en-US" sz="2346" dirty="0"/>
          </a:p>
        </p:txBody>
      </p:sp>
      <p:sp>
        <p:nvSpPr>
          <p:cNvPr id="25" name="Text 22"/>
          <p:cNvSpPr/>
          <p:nvPr/>
        </p:nvSpPr>
        <p:spPr>
          <a:xfrm>
            <a:off x="3845123" y="5865376"/>
            <a:ext cx="2377440" cy="3103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444"/>
              </a:lnSpc>
              <a:buNone/>
            </a:pPr>
            <a:r>
              <a:rPr lang="en-US" sz="1955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Mejora la eficiencia</a:t>
            </a:r>
            <a:endParaRPr lang="en-US" sz="1955" dirty="0"/>
          </a:p>
        </p:txBody>
      </p:sp>
      <p:sp>
        <p:nvSpPr>
          <p:cNvPr id="26" name="Text 23"/>
          <p:cNvSpPr/>
          <p:nvPr/>
        </p:nvSpPr>
        <p:spPr>
          <a:xfrm>
            <a:off x="3121343" y="6374368"/>
            <a:ext cx="3101221" cy="9529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503"/>
              </a:lnSpc>
              <a:buNone/>
            </a:pPr>
            <a:r>
              <a:rPr lang="en-US" sz="156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useState mejora la eficiencia al reducir la cantidad de código necesario para gestionar el estado.</a:t>
            </a:r>
            <a:endParaRPr lang="en-US" sz="1564" dirty="0"/>
          </a:p>
        </p:txBody>
      </p:sp>
      <p:pic>
        <p:nvPicPr>
          <p:cNvPr id="2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888087"/>
            <a:ext cx="79857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Ejemplos de uso del useState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2026801"/>
            <a:ext cx="938164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useState se puede utilizar para muchas cosas diferentes en un proyecto de React. Aquí hay algunos ejemplos: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376" y="2987516"/>
            <a:ext cx="4524137" cy="279606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624376" y="606123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Calendario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624376" y="6630591"/>
            <a:ext cx="452413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Utilice el useState para gestionar la fecha actual y los eventos del calendario.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768" y="2987516"/>
            <a:ext cx="4524256" cy="279618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81768" y="6061353"/>
            <a:ext cx="2621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Carrito de compras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7481768" y="6630710"/>
            <a:ext cx="452425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Utilice el useState para gestionar los ítems que se agregan y se eliminan del carrito de compras.</a:t>
            </a:r>
            <a:endParaRPr lang="en-US" sz="1750" dirty="0"/>
          </a:p>
        </p:txBody>
      </p:sp>
      <p:pic>
        <p:nvPicPr>
          <p:cNvPr id="12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2023-08-06T23:31:08Z</dcterms:created>
  <dcterms:modified xsi:type="dcterms:W3CDTF">2023-08-06T23:31:08Z</dcterms:modified>
</cp:coreProperties>
</file>